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7" r:id="rId4"/>
    <p:sldId id="260" r:id="rId5"/>
    <p:sldId id="259" r:id="rId6"/>
    <p:sldId id="261" r:id="rId7"/>
    <p:sldId id="268" r:id="rId8"/>
    <p:sldId id="269" r:id="rId9"/>
    <p:sldId id="265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147" autoAdjust="0"/>
  </p:normalViewPr>
  <p:slideViewPr>
    <p:cSldViewPr>
      <p:cViewPr varScale="1">
        <p:scale>
          <a:sx n="45" d="100"/>
          <a:sy n="45" d="100"/>
        </p:scale>
        <p:origin x="-21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D524-42C1-4EA1-855C-335BC3D7814B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54E2E-7A72-435B-8660-5119205D96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797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farmacie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8988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Voor ervaren</a:t>
            </a:r>
            <a:r>
              <a:rPr lang="nl-BE" baseline="0" dirty="0" smtClean="0"/>
              <a:t> en beginnende </a:t>
            </a:r>
            <a:r>
              <a:rPr lang="nl-BE" baseline="0" dirty="0" err="1" smtClean="0"/>
              <a:t>bloggers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37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Wie ben je? Waarvoor</a:t>
            </a:r>
            <a:r>
              <a:rPr lang="nl-BE" baseline="0" dirty="0" smtClean="0"/>
              <a:t> sta jij en je blog? Wat wil je bereiken met de blog? Kern van de boodschap?</a:t>
            </a:r>
          </a:p>
          <a:p>
            <a:r>
              <a:rPr lang="nl-BE" baseline="0" dirty="0" smtClean="0"/>
              <a:t>Reach verhogen door goede content en daarom niet superveel, off peak </a:t>
            </a:r>
            <a:r>
              <a:rPr lang="nl-BE" baseline="0" dirty="0" err="1" smtClean="0"/>
              <a:t>hours</a:t>
            </a:r>
            <a:r>
              <a:rPr lang="nl-BE" baseline="0" dirty="0" smtClean="0"/>
              <a:t> (3pm as best)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44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Huid en </a:t>
            </a:r>
            <a:r>
              <a:rPr lang="nl-BE" dirty="0" smtClean="0"/>
              <a:t>dermatologie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73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parijs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973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Laatste jaar </a:t>
            </a:r>
            <a:r>
              <a:rPr lang="nl-BE" dirty="0" err="1" smtClean="0"/>
              <a:t>farma</a:t>
            </a:r>
            <a:r>
              <a:rPr lang="nl-BE" dirty="0" smtClean="0"/>
              <a:t> + marketingmanagement</a:t>
            </a:r>
          </a:p>
          <a:p>
            <a:r>
              <a:rPr lang="nl-BE" dirty="0" smtClean="0"/>
              <a:t>Combinatie van het creatieve en de kennis</a:t>
            </a:r>
            <a:r>
              <a:rPr lang="nl-BE" baseline="0" dirty="0" smtClean="0"/>
              <a:t> van de huid, dermatologie, bestanddelen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750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adviespersoon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587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012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Internetpagina zelf</a:t>
            </a:r>
          </a:p>
          <a:p>
            <a:r>
              <a:rPr lang="nl-BE" dirty="0" smtClean="0"/>
              <a:t>Overzichtelijk: onderverdelingen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090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Grootste sociale netwerk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Missie, visie: </a:t>
            </a:r>
            <a:r>
              <a:rPr lang="nl-BE" baseline="0" dirty="0" err="1" smtClean="0"/>
              <a:t>About</a:t>
            </a:r>
            <a:r>
              <a:rPr lang="nl-BE" baseline="0" dirty="0" smtClean="0"/>
              <a:t> pagina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err="1" smtClean="0"/>
              <a:t>Insights</a:t>
            </a:r>
            <a:r>
              <a:rPr lang="nl-BE" baseline="0" dirty="0" smtClean="0"/>
              <a:t> + zijkant </a:t>
            </a:r>
            <a:r>
              <a:rPr lang="nl-BE" baseline="0" dirty="0" err="1" smtClean="0"/>
              <a:t>reach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week en invite </a:t>
            </a:r>
            <a:r>
              <a:rPr lang="nl-BE" baseline="0" dirty="0" err="1" smtClean="0"/>
              <a:t>friends</a:t>
            </a:r>
            <a:endParaRPr lang="nl-BE" dirty="0" smtClean="0"/>
          </a:p>
          <a:p>
            <a:r>
              <a:rPr lang="nl-BE" dirty="0" smtClean="0"/>
              <a:t>Engagement: voorbeeld van wedstrijd </a:t>
            </a:r>
            <a:r>
              <a:rPr lang="nl-BE" dirty="0" smtClean="0"/>
              <a:t>en </a:t>
            </a:r>
            <a:r>
              <a:rPr lang="nl-BE" dirty="0" smtClean="0"/>
              <a:t>zo kan</a:t>
            </a:r>
            <a:r>
              <a:rPr lang="nl-BE" baseline="0" dirty="0" smtClean="0"/>
              <a:t> je </a:t>
            </a:r>
            <a:r>
              <a:rPr lang="nl-BE" baseline="0" dirty="0" err="1" smtClean="0"/>
              <a:t>likes</a:t>
            </a:r>
            <a:r>
              <a:rPr lang="nl-BE" baseline="0" dirty="0" smtClean="0"/>
              <a:t> genereren</a:t>
            </a:r>
            <a:endParaRPr lang="nl-BE" dirty="0" smtClean="0"/>
          </a:p>
          <a:p>
            <a:r>
              <a:rPr lang="nl-BE" dirty="0" err="1" smtClean="0"/>
              <a:t>Likes</a:t>
            </a:r>
            <a:r>
              <a:rPr lang="nl-BE" dirty="0" smtClean="0"/>
              <a:t> genereren door een wedstrijd, door veel </a:t>
            </a:r>
            <a:r>
              <a:rPr lang="nl-BE" dirty="0" err="1" smtClean="0"/>
              <a:t>comments</a:t>
            </a:r>
            <a:r>
              <a:rPr lang="nl-BE" dirty="0" smtClean="0"/>
              <a:t> te plaatsen, door wat je schrijft, omdat het tof is, leuk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Vaak antwoorden! Response </a:t>
            </a:r>
            <a:r>
              <a:rPr lang="nl-BE" baseline="0" dirty="0" err="1" smtClean="0"/>
              <a:t>rate</a:t>
            </a:r>
            <a:r>
              <a:rPr lang="nl-BE" baseline="0" dirty="0" smtClean="0"/>
              <a:t> maar ook op </a:t>
            </a:r>
            <a:r>
              <a:rPr lang="nl-BE" baseline="0" dirty="0" err="1" smtClean="0"/>
              <a:t>posts</a:t>
            </a:r>
            <a:r>
              <a:rPr lang="nl-BE" baseline="0" dirty="0" smtClean="0"/>
              <a:t> van anderen -&gt; ermee bezig bent, </a:t>
            </a:r>
            <a:endParaRPr lang="nl-BE" dirty="0" smtClean="0"/>
          </a:p>
          <a:p>
            <a:r>
              <a:rPr lang="nl-BE" dirty="0" smtClean="0"/>
              <a:t>Leuke,</a:t>
            </a:r>
            <a:r>
              <a:rPr lang="nl-BE" baseline="0" dirty="0" smtClean="0"/>
              <a:t> relevante content -&gt; </a:t>
            </a:r>
            <a:r>
              <a:rPr lang="nl-BE" baseline="0" dirty="0" err="1" smtClean="0"/>
              <a:t>veeell</a:t>
            </a:r>
            <a:r>
              <a:rPr lang="nl-BE" baseline="0" dirty="0" smtClean="0"/>
              <a:t> foto’s, een beeld zegt meer dan 1000 woorden: 12</a:t>
            </a:r>
          </a:p>
          <a:p>
            <a:r>
              <a:rPr lang="nl-BE" baseline="0" dirty="0" smtClean="0"/>
              <a:t>Refereer naar anderen! @</a:t>
            </a:r>
          </a:p>
          <a:p>
            <a:r>
              <a:rPr lang="nl-BE" baseline="0" dirty="0" smtClean="0"/>
              <a:t>Posttijd?</a:t>
            </a:r>
          </a:p>
          <a:p>
            <a:r>
              <a:rPr lang="nl-BE" baseline="0" dirty="0" smtClean="0"/>
              <a:t>Wat je post?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83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Kort stukje waarover</a:t>
            </a:r>
            <a:r>
              <a:rPr lang="nl-BE" baseline="0" dirty="0" smtClean="0"/>
              <a:t> je blog gaat en verwijs naar WWW</a:t>
            </a:r>
          </a:p>
          <a:p>
            <a:r>
              <a:rPr lang="nl-BE" dirty="0" smtClean="0"/>
              <a:t>Visueel dus aantrekkelijk</a:t>
            </a:r>
          </a:p>
          <a:p>
            <a:r>
              <a:rPr lang="nl-BE" dirty="0" smtClean="0"/>
              <a:t>De plaats om nieuwe dingen te ontdekken wat volgen andere mensen (hartje)</a:t>
            </a:r>
          </a:p>
          <a:p>
            <a:r>
              <a:rPr lang="nl-BE" dirty="0" smtClean="0"/>
              <a:t>Reageren</a:t>
            </a:r>
            <a:r>
              <a:rPr lang="nl-BE" baseline="0" dirty="0" smtClean="0"/>
              <a:t> en liken</a:t>
            </a:r>
          </a:p>
          <a:p>
            <a:r>
              <a:rPr lang="nl-BE" baseline="0" dirty="0" smtClean="0"/>
              <a:t>Verschil tussen personen en producten en alleen producten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4E2E-7A72-435B-8660-5119205D96E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16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3-8-2016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826" y="0"/>
            <a:ext cx="11061291" cy="6858000"/>
          </a:xfrm>
        </p:spPr>
      </p:pic>
    </p:spTree>
    <p:extLst>
      <p:ext uri="{BB962C8B-B14F-4D97-AF65-F5344CB8AC3E}">
        <p14:creationId xmlns:p14="http://schemas.microsoft.com/office/powerpoint/2010/main" val="249884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674467" cy="2538477"/>
          </a:xfrm>
        </p:spPr>
      </p:pic>
    </p:spTree>
    <p:extLst>
      <p:ext uri="{BB962C8B-B14F-4D97-AF65-F5344CB8AC3E}">
        <p14:creationId xmlns:p14="http://schemas.microsoft.com/office/powerpoint/2010/main" val="216854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855527" cy="5001419"/>
          </a:xfrm>
        </p:spPr>
      </p:pic>
    </p:spTree>
    <p:extLst>
      <p:ext uri="{BB962C8B-B14F-4D97-AF65-F5344CB8AC3E}">
        <p14:creationId xmlns:p14="http://schemas.microsoft.com/office/powerpoint/2010/main" val="117443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446238" cy="4328860"/>
          </a:xfrm>
        </p:spPr>
      </p:pic>
    </p:spTree>
    <p:extLst>
      <p:ext uri="{BB962C8B-B14F-4D97-AF65-F5344CB8AC3E}">
        <p14:creationId xmlns:p14="http://schemas.microsoft.com/office/powerpoint/2010/main" val="89092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</a:t>
            </a:r>
            <a:r>
              <a:rPr lang="nl-BE" dirty="0" smtClean="0"/>
              <a:t>uistregels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3564396" cy="2376264"/>
          </a:xfrm>
        </p:spPr>
      </p:pic>
      <p:sp>
        <p:nvSpPr>
          <p:cNvPr id="5" name="Tekstvak 4"/>
          <p:cNvSpPr txBox="1"/>
          <p:nvPr/>
        </p:nvSpPr>
        <p:spPr>
          <a:xfrm>
            <a:off x="3707904" y="170080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Persoonlijk: Blijf trouw aan </a:t>
            </a:r>
            <a:r>
              <a:rPr lang="nl-BE" dirty="0" err="1" smtClean="0"/>
              <a:t>missie,visie</a:t>
            </a:r>
            <a:endParaRPr lang="nl-BE" dirty="0" smtClean="0"/>
          </a:p>
          <a:p>
            <a:r>
              <a:rPr lang="nl-BE" dirty="0" smtClean="0"/>
              <a:t>Post waardevolle en boeiende content</a:t>
            </a:r>
          </a:p>
          <a:p>
            <a:r>
              <a:rPr lang="nl-BE" dirty="0" smtClean="0"/>
              <a:t>Denk aan de W vragen?!</a:t>
            </a:r>
          </a:p>
          <a:p>
            <a:r>
              <a:rPr lang="nl-BE" dirty="0" smtClean="0"/>
              <a:t>Doelgroep en inhoud?</a:t>
            </a:r>
          </a:p>
          <a:p>
            <a:r>
              <a:rPr lang="nl-BE" dirty="0" smtClean="0"/>
              <a:t>Frequentie</a:t>
            </a:r>
          </a:p>
          <a:p>
            <a:r>
              <a:rPr lang="nl-BE" dirty="0" smtClean="0"/>
              <a:t>Lay-out</a:t>
            </a:r>
          </a:p>
          <a:p>
            <a:r>
              <a:rPr lang="nl-BE" dirty="0" err="1" smtClean="0"/>
              <a:t>About</a:t>
            </a:r>
            <a:r>
              <a:rPr lang="nl-BE" dirty="0" smtClean="0"/>
              <a:t> pagina</a:t>
            </a:r>
          </a:p>
          <a:p>
            <a:r>
              <a:rPr lang="nl-BE" dirty="0" smtClean="0"/>
              <a:t>Consequent</a:t>
            </a:r>
          </a:p>
          <a:p>
            <a:r>
              <a:rPr lang="nl-BE" smtClean="0"/>
              <a:t>TRENDS!!!</a:t>
            </a: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466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764704"/>
            <a:ext cx="10898508" cy="5040560"/>
          </a:xfrm>
        </p:spPr>
      </p:pic>
    </p:spTree>
    <p:extLst>
      <p:ext uri="{BB962C8B-B14F-4D97-AF65-F5344CB8AC3E}">
        <p14:creationId xmlns:p14="http://schemas.microsoft.com/office/powerpoint/2010/main" val="391714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12044" cy="4245535"/>
          </a:xfrm>
        </p:spPr>
      </p:pic>
    </p:spTree>
    <p:extLst>
      <p:ext uri="{BB962C8B-B14F-4D97-AF65-F5344CB8AC3E}">
        <p14:creationId xmlns:p14="http://schemas.microsoft.com/office/powerpoint/2010/main" val="296271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056599" cy="4030392"/>
          </a:xfrm>
        </p:spPr>
      </p:pic>
    </p:spTree>
    <p:extLst>
      <p:ext uri="{BB962C8B-B14F-4D97-AF65-F5344CB8AC3E}">
        <p14:creationId xmlns:p14="http://schemas.microsoft.com/office/powerpoint/2010/main" val="61670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128792" cy="3771848"/>
          </a:xfrm>
        </p:spPr>
      </p:pic>
    </p:spTree>
    <p:extLst>
      <p:ext uri="{BB962C8B-B14F-4D97-AF65-F5344CB8AC3E}">
        <p14:creationId xmlns:p14="http://schemas.microsoft.com/office/powerpoint/2010/main" val="291879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449327" cy="3477579"/>
          </a:xfrm>
        </p:spPr>
      </p:pic>
    </p:spTree>
    <p:extLst>
      <p:ext uri="{BB962C8B-B14F-4D97-AF65-F5344CB8AC3E}">
        <p14:creationId xmlns:p14="http://schemas.microsoft.com/office/powerpoint/2010/main" val="58186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9968" cy="47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9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31" y="3389461"/>
            <a:ext cx="1996669" cy="34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929" y="-250231"/>
            <a:ext cx="4196298" cy="481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85" y="3389461"/>
            <a:ext cx="3388246" cy="34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86" y="-812114"/>
            <a:ext cx="5384914" cy="42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94" y="4221088"/>
            <a:ext cx="21240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031" y="4221088"/>
            <a:ext cx="27336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9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454675" cy="3600400"/>
          </a:xfrm>
        </p:spPr>
      </p:pic>
    </p:spTree>
    <p:extLst>
      <p:ext uri="{BB962C8B-B14F-4D97-AF65-F5344CB8AC3E}">
        <p14:creationId xmlns:p14="http://schemas.microsoft.com/office/powerpoint/2010/main" val="171860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252</Words>
  <Application>Microsoft Office PowerPoint</Application>
  <PresentationFormat>Diavoorstelling (4:3)</PresentationFormat>
  <Paragraphs>47</Paragraphs>
  <Slides>13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Vuistregels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Emilie-Marie Vanmarcke</dc:creator>
  <cp:lastModifiedBy>Emilie-Marie Vanmarcke</cp:lastModifiedBy>
  <cp:revision>31</cp:revision>
  <dcterms:created xsi:type="dcterms:W3CDTF">2016-07-18T12:07:00Z</dcterms:created>
  <dcterms:modified xsi:type="dcterms:W3CDTF">2016-08-03T12:08:53Z</dcterms:modified>
</cp:coreProperties>
</file>